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0FF5-3516-422E-B8D5-573B82760E4D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45AD-7745-4CDB-B13F-185DD2919C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160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0FF5-3516-422E-B8D5-573B82760E4D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45AD-7745-4CDB-B13F-185DD2919C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089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0FF5-3516-422E-B8D5-573B82760E4D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45AD-7745-4CDB-B13F-185DD2919C5A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0054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0FF5-3516-422E-B8D5-573B82760E4D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45AD-7745-4CDB-B13F-185DD2919C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557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0FF5-3516-422E-B8D5-573B82760E4D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45AD-7745-4CDB-B13F-185DD2919C5A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5379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0FF5-3516-422E-B8D5-573B82760E4D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45AD-7745-4CDB-B13F-185DD2919C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5103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0FF5-3516-422E-B8D5-573B82760E4D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45AD-7745-4CDB-B13F-185DD2919C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1583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0FF5-3516-422E-B8D5-573B82760E4D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45AD-7745-4CDB-B13F-185DD2919C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80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0FF5-3516-422E-B8D5-573B82760E4D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45AD-7745-4CDB-B13F-185DD2919C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805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0FF5-3516-422E-B8D5-573B82760E4D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45AD-7745-4CDB-B13F-185DD2919C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312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0FF5-3516-422E-B8D5-573B82760E4D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45AD-7745-4CDB-B13F-185DD2919C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744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0FF5-3516-422E-B8D5-573B82760E4D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45AD-7745-4CDB-B13F-185DD2919C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3032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0FF5-3516-422E-B8D5-573B82760E4D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45AD-7745-4CDB-B13F-185DD2919C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13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0FF5-3516-422E-B8D5-573B82760E4D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45AD-7745-4CDB-B13F-185DD2919C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60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0FF5-3516-422E-B8D5-573B82760E4D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45AD-7745-4CDB-B13F-185DD2919C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75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10FF5-3516-422E-B8D5-573B82760E4D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45AD-7745-4CDB-B13F-185DD2919C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38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10FF5-3516-422E-B8D5-573B82760E4D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A6245AD-7745-4CDB-B13F-185DD2919C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072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19219" y="163841"/>
            <a:ext cx="7727092" cy="890602"/>
          </a:xfrm>
        </p:spPr>
        <p:txBody>
          <a:bodyPr/>
          <a:lstStyle/>
          <a:p>
            <a:r>
              <a:rPr lang="pt-BR" dirty="0" smtClean="0">
                <a:solidFill>
                  <a:schemeClr val="tx1"/>
                </a:solidFill>
              </a:rPr>
              <a:t>Internet </a:t>
            </a:r>
            <a:r>
              <a:rPr lang="pt-BR" dirty="0" err="1" smtClean="0">
                <a:solidFill>
                  <a:schemeClr val="tx1"/>
                </a:solidFill>
              </a:rPr>
              <a:t>of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  <a:r>
              <a:rPr lang="pt-BR" dirty="0" err="1" smtClean="0">
                <a:solidFill>
                  <a:schemeClr val="tx1"/>
                </a:solidFill>
              </a:rPr>
              <a:t>Things</a:t>
            </a:r>
            <a:endParaRPr lang="pt-BR" cap="all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6282" y="5074507"/>
            <a:ext cx="9552215" cy="865683"/>
          </a:xfrm>
        </p:spPr>
        <p:txBody>
          <a:bodyPr>
            <a:noAutofit/>
          </a:bodyPr>
          <a:lstStyle/>
          <a:p>
            <a:r>
              <a:rPr lang="pt-BR" sz="2000" dirty="0" smtClean="0">
                <a:solidFill>
                  <a:schemeClr val="tx1"/>
                </a:solidFill>
              </a:rPr>
              <a:t>Imagine conectar “coisas” a internet, como aumentar ou </a:t>
            </a:r>
            <a:r>
              <a:rPr lang="pt-BR" sz="2000" dirty="0">
                <a:solidFill>
                  <a:schemeClr val="tx1"/>
                </a:solidFill>
              </a:rPr>
              <a:t>a</a:t>
            </a:r>
            <a:r>
              <a:rPr lang="pt-BR" sz="2000" dirty="0" smtClean="0">
                <a:solidFill>
                  <a:schemeClr val="tx1"/>
                </a:solidFill>
              </a:rPr>
              <a:t>baixar a temperatura da sua geladeira ou até decidir que horas a sua cafeteira, vai fazer o seu café!... Mas como?  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104" y="832772"/>
            <a:ext cx="3730752" cy="404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4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442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8651" y="18995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pt-BR" sz="5400" dirty="0" smtClean="0">
                <a:solidFill>
                  <a:schemeClr val="tx1"/>
                </a:solidFill>
              </a:rPr>
              <a:t>Mas o que é INTERNET mesmo?</a:t>
            </a:r>
            <a:endParaRPr lang="pt-BR" sz="5400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4264204"/>
            <a:ext cx="8927985" cy="2478467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tx1"/>
                </a:solidFill>
              </a:rPr>
              <a:t>Antes de tudo, devemos falar sobre o que é a internet em </a:t>
            </a:r>
            <a:r>
              <a:rPr lang="pt-BR" sz="2000" dirty="0" err="1" smtClean="0">
                <a:solidFill>
                  <a:schemeClr val="tx1"/>
                </a:solidFill>
              </a:rPr>
              <a:t>sí</a:t>
            </a:r>
            <a:r>
              <a:rPr lang="pt-BR" sz="2000" dirty="0" smtClean="0">
                <a:solidFill>
                  <a:schemeClr val="tx1"/>
                </a:solidFill>
              </a:rPr>
              <a:t>. Definir a internet, é colocar um limite, podemos dizer, que é um conjunto de redes de computadores e que são espalhados pelo planeta, e que conectam pessoas, e ficar por isso mesmo.</a:t>
            </a:r>
          </a:p>
          <a:p>
            <a:r>
              <a:rPr lang="pt-BR" sz="2000" dirty="0" smtClean="0">
                <a:solidFill>
                  <a:schemeClr val="tx1"/>
                </a:solidFill>
              </a:rPr>
              <a:t>Mas, porém  entretanto, a internet definida por mim mesmo, o humilde autor desse Slide, é um mundo de possibilidades e choques de culturas, sendo assim, o que na minha concepção, chega mais perto da liberdade.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460" y="1758223"/>
            <a:ext cx="4102416" cy="23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5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6520" y="18701"/>
            <a:ext cx="8596668" cy="1320800"/>
          </a:xfrm>
        </p:spPr>
        <p:txBody>
          <a:bodyPr>
            <a:normAutofit/>
          </a:bodyPr>
          <a:lstStyle/>
          <a:p>
            <a:r>
              <a:rPr lang="pt-BR" sz="5400" dirty="0">
                <a:solidFill>
                  <a:schemeClr val="tx1"/>
                </a:solidFill>
              </a:rPr>
              <a:t>Q</a:t>
            </a:r>
            <a:r>
              <a:rPr lang="pt-BR" sz="5400" dirty="0" smtClean="0">
                <a:solidFill>
                  <a:schemeClr val="tx1"/>
                </a:solidFill>
              </a:rPr>
              <a:t>ue </a:t>
            </a:r>
            <a:r>
              <a:rPr lang="pt-BR" sz="5400" dirty="0">
                <a:solidFill>
                  <a:schemeClr val="tx1"/>
                </a:solidFill>
              </a:rPr>
              <a:t>coisas são essas?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3355570"/>
            <a:ext cx="9775204" cy="3880773"/>
          </a:xfrm>
        </p:spPr>
        <p:txBody>
          <a:bodyPr/>
          <a:lstStyle/>
          <a:p>
            <a:r>
              <a:rPr lang="pt-BR" sz="2000" dirty="0" smtClean="0">
                <a:solidFill>
                  <a:schemeClr val="tx1"/>
                </a:solidFill>
              </a:rPr>
              <a:t>De uma forma bem simples, essas COISAS dentro do mundo de </a:t>
            </a:r>
            <a:r>
              <a:rPr lang="pt-BR" sz="2000" dirty="0" err="1" smtClean="0">
                <a:solidFill>
                  <a:schemeClr val="tx1"/>
                </a:solidFill>
              </a:rPr>
              <a:t>IoT</a:t>
            </a:r>
            <a:r>
              <a:rPr lang="pt-BR" sz="2000" dirty="0" smtClean="0">
                <a:solidFill>
                  <a:schemeClr val="tx1"/>
                </a:solidFill>
              </a:rPr>
              <a:t>, é um objeto do cotidiano que pode ser conectado a internet, mas você deve estar se perguntando agora, “Até o meu fogão da Electrolux 6 bocas de Inox pode, campeão?”. Bom se você tiver ou adquirir o conhecimento certo e usar as tecnologias certas, SIM!!!!</a:t>
            </a:r>
          </a:p>
          <a:p>
            <a:r>
              <a:rPr lang="pt-BR" sz="2000" dirty="0" smtClean="0">
                <a:solidFill>
                  <a:schemeClr val="tx1"/>
                </a:solidFill>
              </a:rPr>
              <a:t>Mas que tecnologias, são essas? O leque de tecnologia dentro do </a:t>
            </a:r>
            <a:r>
              <a:rPr lang="pt-BR" sz="2000" dirty="0" err="1" smtClean="0">
                <a:solidFill>
                  <a:schemeClr val="tx1"/>
                </a:solidFill>
              </a:rPr>
              <a:t>IoT</a:t>
            </a:r>
            <a:r>
              <a:rPr lang="pt-BR" sz="2000" dirty="0" smtClean="0">
                <a:solidFill>
                  <a:schemeClr val="tx1"/>
                </a:solidFill>
              </a:rPr>
              <a:t>, é grande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smtClean="0">
                <a:solidFill>
                  <a:schemeClr val="tx1"/>
                </a:solidFill>
              </a:rPr>
              <a:t>sendo assim o próximo slide vai mostrar uma entre inúmeras, e seu funcionamento, e seus tipos</a:t>
            </a:r>
          </a:p>
        </p:txBody>
      </p:sp>
      <p:pic>
        <p:nvPicPr>
          <p:cNvPr id="4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853119" y="739663"/>
            <a:ext cx="1869764" cy="255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5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pt-BR" sz="5400" dirty="0" smtClean="0">
                <a:solidFill>
                  <a:schemeClr val="tx1"/>
                </a:solidFill>
              </a:rPr>
              <a:t>Sensores</a:t>
            </a:r>
            <a:endParaRPr lang="pt-BR" sz="5400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056290"/>
            <a:ext cx="8596668" cy="6274675"/>
          </a:xfrm>
        </p:spPr>
        <p:txBody>
          <a:bodyPr>
            <a:normAutofit/>
          </a:bodyPr>
          <a:lstStyle/>
          <a:p>
            <a:r>
              <a:rPr lang="pt-BR" sz="1900" dirty="0" smtClean="0">
                <a:solidFill>
                  <a:schemeClr val="tx1"/>
                </a:solidFill>
              </a:rPr>
              <a:t>Os sensores, são o front de batalha do </a:t>
            </a:r>
            <a:r>
              <a:rPr lang="pt-BR" sz="1900" dirty="0" err="1" smtClean="0">
                <a:solidFill>
                  <a:schemeClr val="tx1"/>
                </a:solidFill>
              </a:rPr>
              <a:t>IoT</a:t>
            </a:r>
            <a:r>
              <a:rPr lang="pt-BR" sz="1900" dirty="0" smtClean="0">
                <a:solidFill>
                  <a:schemeClr val="tx1"/>
                </a:solidFill>
              </a:rPr>
              <a:t>, essas peças fazem o trabalho crítico dos processos de monitoramento, medições e coleta de dados. Se você já ouviu falar ou já escutou uma conversa sobre </a:t>
            </a:r>
            <a:r>
              <a:rPr lang="pt-BR" sz="1900" dirty="0" err="1" smtClean="0">
                <a:solidFill>
                  <a:schemeClr val="tx1"/>
                </a:solidFill>
              </a:rPr>
              <a:t>IoT</a:t>
            </a:r>
            <a:r>
              <a:rPr lang="pt-BR" sz="1900" dirty="0" smtClean="0">
                <a:solidFill>
                  <a:schemeClr val="tx1"/>
                </a:solidFill>
              </a:rPr>
              <a:t>, foi uma das primeiras coisas que pensou foi em sensores.</a:t>
            </a:r>
          </a:p>
          <a:p>
            <a:r>
              <a:rPr lang="pt-BR" sz="1900" dirty="0" smtClean="0">
                <a:solidFill>
                  <a:schemeClr val="tx1"/>
                </a:solidFill>
              </a:rPr>
              <a:t>Na hora da escolha de um sensor, deve avaliar os critérios, como vou usa-lo, condições de ambiente, alcance, sua precisão e entre outras. Sendo assim, depende muito do seu uso e aplicação.  Apresento os 6 sensores que são usados para </a:t>
            </a:r>
            <a:r>
              <a:rPr lang="pt-BR" sz="1900" dirty="0" err="1" smtClean="0">
                <a:solidFill>
                  <a:schemeClr val="tx1"/>
                </a:solidFill>
              </a:rPr>
              <a:t>IoT</a:t>
            </a:r>
            <a:r>
              <a:rPr lang="pt-BR" sz="1900" dirty="0" smtClean="0">
                <a:solidFill>
                  <a:schemeClr val="tx1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900" dirty="0" err="1" smtClean="0">
                <a:solidFill>
                  <a:schemeClr val="tx1"/>
                </a:solidFill>
              </a:rPr>
              <a:t>Smart</a:t>
            </a:r>
            <a:r>
              <a:rPr lang="pt-BR" sz="1900" dirty="0" smtClean="0">
                <a:solidFill>
                  <a:schemeClr val="tx1"/>
                </a:solidFill>
              </a:rPr>
              <a:t> Sensor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900" dirty="0" smtClean="0">
                <a:solidFill>
                  <a:schemeClr val="tx1"/>
                </a:solidFill>
              </a:rPr>
              <a:t>Sensor Inteligente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900" dirty="0" smtClean="0">
                <a:solidFill>
                  <a:schemeClr val="tx1"/>
                </a:solidFill>
              </a:rPr>
              <a:t>Sensores de proximidade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900" dirty="0" err="1" smtClean="0">
                <a:solidFill>
                  <a:schemeClr val="tx1"/>
                </a:solidFill>
              </a:rPr>
              <a:t>Acelerômero</a:t>
            </a:r>
            <a:r>
              <a:rPr lang="pt-BR" sz="1900" dirty="0" smtClean="0">
                <a:solidFill>
                  <a:schemeClr val="tx1"/>
                </a:solidFill>
              </a:rPr>
              <a:t> e giroscópio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900" dirty="0" smtClean="0">
                <a:solidFill>
                  <a:schemeClr val="tx1"/>
                </a:solidFill>
              </a:rPr>
              <a:t>Sensor de umidade e Temperatura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900" dirty="0" smtClean="0">
                <a:solidFill>
                  <a:schemeClr val="tx1"/>
                </a:solidFill>
              </a:rPr>
              <a:t>Sensor de Pressão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900" dirty="0" smtClean="0">
                <a:solidFill>
                  <a:schemeClr val="tx1"/>
                </a:solidFill>
              </a:rPr>
              <a:t>Sensores de nível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900" dirty="0" smtClean="0">
              <a:solidFill>
                <a:schemeClr val="tx1"/>
              </a:solidFill>
            </a:endParaRP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710" y="3892112"/>
            <a:ext cx="26098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4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2620" y="0"/>
            <a:ext cx="8596668" cy="1320800"/>
          </a:xfrm>
        </p:spPr>
        <p:txBody>
          <a:bodyPr>
            <a:normAutofit/>
          </a:bodyPr>
          <a:lstStyle/>
          <a:p>
            <a:r>
              <a:rPr lang="pt-BR" sz="5400" dirty="0" smtClean="0">
                <a:solidFill>
                  <a:schemeClr val="tx1"/>
                </a:solidFill>
              </a:rPr>
              <a:t>O que é MCU</a:t>
            </a:r>
            <a:endParaRPr lang="pt-BR" sz="5400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39581" y="2986216"/>
            <a:ext cx="10386084" cy="4195093"/>
          </a:xfrm>
        </p:spPr>
        <p:txBody>
          <a:bodyPr>
            <a:normAutofit/>
          </a:bodyPr>
          <a:lstStyle/>
          <a:p>
            <a:r>
              <a:rPr lang="pt-BR" sz="2000" dirty="0" err="1" smtClean="0">
                <a:solidFill>
                  <a:schemeClr val="tx1"/>
                </a:solidFill>
              </a:rPr>
              <a:t>Microcontroladores</a:t>
            </a:r>
            <a:r>
              <a:rPr lang="pt-BR" sz="2000" dirty="0" smtClean="0">
                <a:solidFill>
                  <a:schemeClr val="tx1"/>
                </a:solidFill>
              </a:rPr>
              <a:t> são diferentes de microprocessadores. Microprocessadores contêm apenas uma CPU e, portanto, requerem periféricos adicionais para executar tarefas. </a:t>
            </a:r>
            <a:r>
              <a:rPr lang="pt-BR" sz="2000" dirty="0">
                <a:solidFill>
                  <a:schemeClr val="tx1"/>
                </a:solidFill>
              </a:rPr>
              <a:t>Os </a:t>
            </a:r>
            <a:r>
              <a:rPr lang="pt-BR" sz="2000" dirty="0" err="1">
                <a:solidFill>
                  <a:schemeClr val="tx1"/>
                </a:solidFill>
              </a:rPr>
              <a:t>MCUs</a:t>
            </a:r>
            <a:r>
              <a:rPr lang="pt-BR" sz="2000" dirty="0">
                <a:solidFill>
                  <a:schemeClr val="tx1"/>
                </a:solidFill>
              </a:rPr>
              <a:t>, por outro lado, contêm RAM, ROM e periféricos semelhantes, que permitem executar tarefas (simples) de forma independente</a:t>
            </a:r>
            <a:r>
              <a:rPr lang="pt-BR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pt-BR" sz="2000" dirty="0" smtClean="0">
                <a:solidFill>
                  <a:schemeClr val="tx1"/>
                </a:solidFill>
              </a:rPr>
              <a:t>Por que usar MCU para </a:t>
            </a:r>
            <a:r>
              <a:rPr lang="pt-BR" sz="2000" dirty="0" err="1" smtClean="0">
                <a:solidFill>
                  <a:schemeClr val="tx1"/>
                </a:solidFill>
              </a:rPr>
              <a:t>IoT</a:t>
            </a:r>
            <a:endParaRPr lang="pt-BR" sz="2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000" dirty="0" smtClean="0">
                <a:solidFill>
                  <a:schemeClr val="tx1"/>
                </a:solidFill>
              </a:rPr>
              <a:t>Simplicidade e segurança, os </a:t>
            </a:r>
            <a:r>
              <a:rPr lang="pt-BR" sz="2000" dirty="0" err="1" smtClean="0">
                <a:solidFill>
                  <a:schemeClr val="tx1"/>
                </a:solidFill>
              </a:rPr>
              <a:t>MCUs</a:t>
            </a:r>
            <a:r>
              <a:rPr lang="pt-BR" sz="2000" dirty="0" smtClean="0">
                <a:solidFill>
                  <a:schemeClr val="tx1"/>
                </a:solidFill>
              </a:rPr>
              <a:t>, não precisam de Sistemas Operacionais para funcionar, eles oferecem menos chances de ataques, pois não possuem um sistema operacional, para executar instruções 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174" y="201827"/>
            <a:ext cx="3987114" cy="248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68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>
                <a:solidFill>
                  <a:schemeClr val="tx1"/>
                </a:solidFill>
              </a:rPr>
              <a:t>SBC (BROKER) </a:t>
            </a:r>
            <a:endParaRPr lang="pt-BR" sz="5400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SBC, é o intermediário do trafego de dados do MCU para a rede, e cuida da criptografia dos dados se isso for necessário.</a:t>
            </a:r>
          </a:p>
          <a:p>
            <a:r>
              <a:rPr lang="pt-BR" dirty="0" smtClean="0"/>
              <a:t>Como intermediário de rede, ele vai levar os comandos, para sua casa e a rede dela. </a:t>
            </a:r>
          </a:p>
          <a:p>
            <a:r>
              <a:rPr lang="pt-BR" dirty="0" smtClean="0"/>
              <a:t>VAMOS VER AGORA UM CENÁRIO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1903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CENÁRIO IOT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3" y="1589903"/>
            <a:ext cx="9526770" cy="4825098"/>
          </a:xfrm>
        </p:spPr>
      </p:pic>
    </p:spTree>
    <p:extLst>
      <p:ext uri="{BB962C8B-B14F-4D97-AF65-F5344CB8AC3E}">
        <p14:creationId xmlns:p14="http://schemas.microsoft.com/office/powerpoint/2010/main" val="1044218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Explicando o cenário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No quadrado vermelho, está o ambiente da sua casa, esse cenário, deixa explicito o seguinte.</a:t>
            </a:r>
          </a:p>
          <a:p>
            <a:r>
              <a:rPr lang="pt-BR" dirty="0" smtClean="0"/>
              <a:t>Você poderá, escolher os dispositivos da sua casa que irão ligar antes de chegar em casa, e no exato momento que passar pela porta da sua casa, os dispositivos que você escolheu irão ligar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7646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107092"/>
            <a:ext cx="8596668" cy="1320800"/>
          </a:xfrm>
        </p:spPr>
        <p:txBody>
          <a:bodyPr>
            <a:normAutofit/>
          </a:bodyPr>
          <a:lstStyle/>
          <a:p>
            <a:r>
              <a:rPr lang="pt-BR" sz="5400" dirty="0" smtClean="0">
                <a:solidFill>
                  <a:schemeClr val="tx1"/>
                </a:solidFill>
              </a:rPr>
              <a:t>MAS O QUE É IOT ENTÃO?</a:t>
            </a:r>
            <a:endParaRPr lang="pt-BR" sz="5400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Não se pode olhar </a:t>
            </a:r>
            <a:r>
              <a:rPr lang="pt-BR" dirty="0" err="1">
                <a:solidFill>
                  <a:schemeClr val="tx1"/>
                </a:solidFill>
              </a:rPr>
              <a:t>IoT</a:t>
            </a:r>
            <a:r>
              <a:rPr lang="pt-BR" dirty="0">
                <a:solidFill>
                  <a:schemeClr val="tx1"/>
                </a:solidFill>
              </a:rPr>
              <a:t>, como um sorvete de apenas um sabor, imagine a sorveteria inteira!, porquê usei o conceito do sorvete?. Pelo simples fato de que há, um conjunto de conhecimento e tecnologias envolvidas, para uma aplicação </a:t>
            </a:r>
            <a:r>
              <a:rPr lang="pt-BR" dirty="0" err="1">
                <a:solidFill>
                  <a:schemeClr val="tx1"/>
                </a:solidFill>
              </a:rPr>
              <a:t>IoT</a:t>
            </a:r>
            <a:r>
              <a:rPr lang="pt-BR" dirty="0">
                <a:solidFill>
                  <a:schemeClr val="tx1"/>
                </a:solidFill>
              </a:rPr>
              <a:t> funcionar. </a:t>
            </a:r>
            <a:r>
              <a:rPr lang="pt-BR" dirty="0" smtClean="0">
                <a:solidFill>
                  <a:schemeClr val="tx1"/>
                </a:solidFill>
              </a:rPr>
              <a:t>Que seria, </a:t>
            </a:r>
            <a:r>
              <a:rPr lang="pt-BR" dirty="0" err="1" smtClean="0">
                <a:solidFill>
                  <a:schemeClr val="tx1"/>
                </a:solidFill>
              </a:rPr>
              <a:t>Rede,programação</a:t>
            </a:r>
            <a:r>
              <a:rPr lang="pt-BR" dirty="0" smtClean="0">
                <a:solidFill>
                  <a:schemeClr val="tx1"/>
                </a:solidFill>
              </a:rPr>
              <a:t> e COISAS!!!! E CRIATIVIDADE!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A revolução está na nossa frente, agora pode ser confuso, o conjunto de coisas que estão envolvidas, mas com a evolução do </a:t>
            </a:r>
            <a:r>
              <a:rPr lang="pt-BR" dirty="0" err="1" smtClean="0">
                <a:solidFill>
                  <a:schemeClr val="tx1"/>
                </a:solidFill>
              </a:rPr>
              <a:t>IoT</a:t>
            </a:r>
            <a:r>
              <a:rPr lang="pt-BR" dirty="0" smtClean="0">
                <a:solidFill>
                  <a:schemeClr val="tx1"/>
                </a:solidFill>
              </a:rPr>
              <a:t>, a tecnologia e as soluções estão surgindo e sendo utilizadas por todos! 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143452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127</TotalTime>
  <Words>680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Facetado</vt:lpstr>
      <vt:lpstr>Internet of Things</vt:lpstr>
      <vt:lpstr>Mas o que é INTERNET mesmo?</vt:lpstr>
      <vt:lpstr>Que coisas são essas?</vt:lpstr>
      <vt:lpstr>Sensores</vt:lpstr>
      <vt:lpstr>O que é MCU</vt:lpstr>
      <vt:lpstr>SBC (BROKER) </vt:lpstr>
      <vt:lpstr>CENÁRIO IOT</vt:lpstr>
      <vt:lpstr>Explicando o cenário </vt:lpstr>
      <vt:lpstr>MAS O QUE É IOT ENTÃO?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</dc:title>
  <dc:creator>FRANCISCO SOARES DA SILVA JUNIOR</dc:creator>
  <cp:lastModifiedBy>FRANCISCO SOARES DA SILVA JUNIOR</cp:lastModifiedBy>
  <cp:revision>11</cp:revision>
  <dcterms:created xsi:type="dcterms:W3CDTF">2018-04-09T17:53:23Z</dcterms:created>
  <dcterms:modified xsi:type="dcterms:W3CDTF">2018-04-09T20:00:49Z</dcterms:modified>
</cp:coreProperties>
</file>